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5986B-6142-4081-B3F9-509F5EA9D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78F5F3-46BC-45B9-9B63-11D1B31D1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472B1-4E0B-424A-BDF7-FE3059E52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404E8-34BF-438D-A519-3DCC49F4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FEFD2-01D1-4208-A90A-ECFDABF02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659A-A6E6-4B3D-8A6F-A470BA935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13EA8-B48B-4DB0-B2CD-E4E6B1A8A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556A8-ACC8-4E87-8C9A-B0108D450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F0927-2070-406B-A4A3-769A02B35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A3F1-DBC7-40B7-9BF0-AB9E09B5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4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FC416-B075-4BD5-ACE5-D3D676A9DE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FE3D98-9DE7-4AB1-BA16-AF041E692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CF350-6CD3-4FF0-B5D5-6540E4C4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29407-52DF-4562-A1B0-876C05F22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55E69-CB80-403E-A156-BFB9BBE60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3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5C1E-AC96-4DAF-8B34-71A0D25BC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EE225-4770-44AA-B450-F4969C97F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154A4-0639-46BD-98BB-4A11759F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BDF7C-0017-4DCC-AF0A-434EC3BE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3FF9-5CFC-44CD-A015-06D2F31EF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2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9A5FB-B7AB-4EA2-9524-4420EA60E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29578-DA1D-47AC-A6BC-355A35255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E823D-11CF-497D-9C90-3A7449C3B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E1005-CE8F-48D9-B5F2-38B3705F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379C8-AC2F-45CD-9A83-4DF579DE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AD246-8F18-4C8E-9C2F-1EAA4B734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BCA2C-5BAB-4EF7-9486-51AEC40AB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EB8EF-D3DB-4DBE-9D3D-9DC49A679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0693F-F742-481E-B5B6-0E3628DF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6763F-B4BB-43E9-AAF0-8D21E317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6BF40-B05B-4FAB-897B-BF835300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5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7AE8-8F56-4E80-9467-B3282DC56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BB467-2406-497C-8ABA-EAEBBFC1E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1C9C1-3190-4627-9A33-0A19BF937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E3DA2C-1435-4886-96AD-87EC02E17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A3CB0-F8A9-4F85-A6CF-297AACFE0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C7B8C-FADE-4E78-97EE-284E6C16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A9C908-ABE8-42D3-B721-7E67251C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5DE922-A8AA-40A0-950B-5F7781C36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222E0-AF00-4A4D-9D55-7E7F7F7A1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AC705-19CB-4DE5-A27F-CF810A9C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FC036-C05D-4446-B89D-DD035BEC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40541A-020F-42C4-9AE9-07DDBA4FB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31386-37E8-4F6D-A092-0B98211BA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E0A75-FCA8-4B4D-BC3D-6279DCB6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25F16-2285-47B4-B7A2-6E0E623A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4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FE298-6479-48D7-B65A-D578D5B59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D746F-279D-4D9C-B1B0-7BDE7CD85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73E02-086E-47B9-A51C-29747213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F8B02-6287-4830-AD74-C5FE7D56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09BEE-7949-4DE2-9155-63D9332F8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44116-989A-4BE2-8E26-518DFDE8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2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6EA68-B0CF-4439-8212-9A1EB2F2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60F8BC-007E-4EC8-A130-00E6244B4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E0701-E889-43E2-9D75-3B03B4DA3A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9EB29-E364-41A0-B6A9-1DBF586C3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A1835B-5350-4B97-9602-037B08567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10B23-B59C-42F2-BA4E-3762E465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80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595F1-5D61-46E9-BA9F-44872EEE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89907-3802-47AE-B424-3660BC131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A02FA-82B7-45AF-8E07-FFFA431A32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59B9-1A5D-4168-B95C-ED72A947757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2D61E-C716-4ACB-9D24-17F7651729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0743C-4468-43FC-B1D6-426861440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3B68-9922-402B-84A3-FAAAFF50A3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51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0B6BA5-19F5-4BAB-BFF5-8FEAD5CE9D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3554"/>
            <a:ext cx="12192000" cy="659089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1473F21-95EF-43A1-88D5-1EB794FD62B2}"/>
              </a:ext>
            </a:extLst>
          </p:cNvPr>
          <p:cNvCxnSpPr>
            <a:cxnSpLocks/>
          </p:cNvCxnSpPr>
          <p:nvPr/>
        </p:nvCxnSpPr>
        <p:spPr>
          <a:xfrm flipH="1">
            <a:off x="7856739" y="2867487"/>
            <a:ext cx="870011" cy="79011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36CA792-66DD-43B2-A689-344DC46B6F87}"/>
              </a:ext>
            </a:extLst>
          </p:cNvPr>
          <p:cNvSpPr txBox="1"/>
          <p:nvPr/>
        </p:nvSpPr>
        <p:spPr>
          <a:xfrm>
            <a:off x="8811520" y="2574524"/>
            <a:ext cx="10985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Click here</a:t>
            </a:r>
          </a:p>
        </p:txBody>
      </p:sp>
    </p:spTree>
    <p:extLst>
      <p:ext uri="{BB962C8B-B14F-4D97-AF65-F5344CB8AC3E}">
        <p14:creationId xmlns:p14="http://schemas.microsoft.com/office/powerpoint/2010/main" val="179443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1FA2B0-9E36-4F2E-A63B-BF9B92833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299"/>
            <a:ext cx="12192000" cy="656140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C8C7C07-0CBF-44C6-B9D5-86EC055EA677}"/>
              </a:ext>
            </a:extLst>
          </p:cNvPr>
          <p:cNvCxnSpPr>
            <a:cxnSpLocks/>
          </p:cNvCxnSpPr>
          <p:nvPr/>
        </p:nvCxnSpPr>
        <p:spPr>
          <a:xfrm flipH="1" flipV="1">
            <a:off x="3488924" y="2752079"/>
            <a:ext cx="186431" cy="10759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CD76C3D-E619-44B3-99CC-576702278418}"/>
              </a:ext>
            </a:extLst>
          </p:cNvPr>
          <p:cNvSpPr txBox="1"/>
          <p:nvPr/>
        </p:nvSpPr>
        <p:spPr>
          <a:xfrm>
            <a:off x="2639435" y="3828041"/>
            <a:ext cx="451596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Enter the appropriate amount here, then click the yellow “Check out with PayPal” button</a:t>
            </a:r>
          </a:p>
        </p:txBody>
      </p:sp>
    </p:spTree>
    <p:extLst>
      <p:ext uri="{BB962C8B-B14F-4D97-AF65-F5344CB8AC3E}">
        <p14:creationId xmlns:p14="http://schemas.microsoft.com/office/powerpoint/2010/main" val="623303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D7D13C0-B976-4E4D-9FF7-455CE6B9D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1513"/>
            <a:ext cx="12192000" cy="6534973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23374D3-7F0D-433C-9119-611999B6B17E}"/>
              </a:ext>
            </a:extLst>
          </p:cNvPr>
          <p:cNvCxnSpPr/>
          <p:nvPr/>
        </p:nvCxnSpPr>
        <p:spPr>
          <a:xfrm>
            <a:off x="1882066" y="3429000"/>
            <a:ext cx="1455938" cy="8855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7FABBF7-1A29-46F1-9630-054BD3D05213}"/>
              </a:ext>
            </a:extLst>
          </p:cNvPr>
          <p:cNvSpPr txBox="1"/>
          <p:nvPr/>
        </p:nvSpPr>
        <p:spPr>
          <a:xfrm>
            <a:off x="452762" y="2123929"/>
            <a:ext cx="248574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If you do not wish to use a PayPal account, click here, which will take you to guest checkout</a:t>
            </a:r>
          </a:p>
        </p:txBody>
      </p:sp>
    </p:spTree>
    <p:extLst>
      <p:ext uri="{BB962C8B-B14F-4D97-AF65-F5344CB8AC3E}">
        <p14:creationId xmlns:p14="http://schemas.microsoft.com/office/powerpoint/2010/main" val="597738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9A2C59C-08F2-4F6C-AD41-66A342A7C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467"/>
            <a:ext cx="12192000" cy="65850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CBC7-A659-4E81-A3C8-05465D0B1A2B}"/>
              </a:ext>
            </a:extLst>
          </p:cNvPr>
          <p:cNvSpPr txBox="1"/>
          <p:nvPr/>
        </p:nvSpPr>
        <p:spPr>
          <a:xfrm>
            <a:off x="5468644" y="4101484"/>
            <a:ext cx="211288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Enter your credit card information on this page</a:t>
            </a:r>
          </a:p>
        </p:txBody>
      </p:sp>
    </p:spTree>
    <p:extLst>
      <p:ext uri="{BB962C8B-B14F-4D97-AF65-F5344CB8AC3E}">
        <p14:creationId xmlns:p14="http://schemas.microsoft.com/office/powerpoint/2010/main" val="85833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A2B73-8540-4511-9FCB-BEC7D3CDF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11A62-C05E-4C3A-8524-0274ABF9A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still experience problems, please reach out to me! Thank you for your business. </a:t>
            </a:r>
          </a:p>
        </p:txBody>
      </p:sp>
    </p:spTree>
    <p:extLst>
      <p:ext uri="{BB962C8B-B14F-4D97-AF65-F5344CB8AC3E}">
        <p14:creationId xmlns:p14="http://schemas.microsoft.com/office/powerpoint/2010/main" val="2911314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66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Hughes</dc:creator>
  <cp:lastModifiedBy>Veronica Hughes</cp:lastModifiedBy>
  <cp:revision>2</cp:revision>
  <dcterms:created xsi:type="dcterms:W3CDTF">2020-02-17T19:46:43Z</dcterms:created>
  <dcterms:modified xsi:type="dcterms:W3CDTF">2020-02-17T19:54:19Z</dcterms:modified>
</cp:coreProperties>
</file>